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36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" roundtripDataSignature="AMtx7mgqXjlg0+XMvHYtOGv+q7Tl8rog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2074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42074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ctrTitle"/>
          </p:nvPr>
        </p:nvSpPr>
        <p:spPr>
          <a:xfrm>
            <a:off x="233781" y="1433649"/>
            <a:ext cx="63903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4"/>
          <p:cNvSpPr txBox="1"/>
          <p:nvPr>
            <p:ph idx="1" type="subTitle"/>
          </p:nvPr>
        </p:nvSpPr>
        <p:spPr>
          <a:xfrm>
            <a:off x="233775" y="5456992"/>
            <a:ext cx="6390300" cy="1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hasCustomPrompt="1" type="title"/>
          </p:nvPr>
        </p:nvSpPr>
        <p:spPr>
          <a:xfrm>
            <a:off x="233775" y="2129799"/>
            <a:ext cx="63903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233775" y="6069481"/>
            <a:ext cx="6390300" cy="25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233775" y="2219044"/>
            <a:ext cx="63903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233775" y="4141374"/>
            <a:ext cx="63903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233775" y="2219044"/>
            <a:ext cx="30000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3624300" y="2219044"/>
            <a:ext cx="30000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233775" y="1069785"/>
            <a:ext cx="2106000" cy="14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233775" y="2675618"/>
            <a:ext cx="2106000" cy="6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367688" y="866746"/>
            <a:ext cx="4775700" cy="78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3429000" y="48"/>
            <a:ext cx="3429000" cy="99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199125" y="2374428"/>
            <a:ext cx="3033900" cy="28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199125" y="5397207"/>
            <a:ext cx="30339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3704625" y="1394418"/>
            <a:ext cx="28776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233775" y="8145800"/>
            <a:ext cx="44991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233775" y="2219044"/>
            <a:ext cx="63903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nl.pinterest.com/" TargetMode="External"/><Relationship Id="rId5" Type="http://schemas.openxmlformats.org/officeDocument/2006/relationships/hyperlink" Target="https://nl.pinterest.com/" TargetMode="External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664050" y="2479375"/>
            <a:ext cx="5529900" cy="6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l" sz="3600"/>
              <a:t>Dierenparcours</a:t>
            </a:r>
            <a:br>
              <a:rPr lang="nl" sz="3600"/>
            </a:br>
            <a:br>
              <a:rPr lang="nl" sz="1600"/>
            </a:br>
            <a:r>
              <a:rPr i="1" lang="nl" sz="1100" u="none" cap="none" strike="noStrike">
                <a:solidFill>
                  <a:srgbClr val="F39430"/>
                </a:solidFill>
              </a:rPr>
              <a:t>Genesis 1:25-26</a:t>
            </a:r>
            <a:br>
              <a:rPr i="1" lang="nl" sz="1100">
                <a:solidFill>
                  <a:srgbClr val="F39430"/>
                </a:solidFill>
              </a:rPr>
            </a:br>
            <a:r>
              <a:rPr i="1" lang="nl" sz="1100">
                <a:solidFill>
                  <a:srgbClr val="F39430"/>
                </a:solidFill>
              </a:rPr>
              <a:t>God zei: ‘Ook op het land moeten allerlei dieren komen: wilde en tamme dieren.‘ En zo gebeurde het. God maakte de dieren, alle wilde en tamme dieren en alle kleine dieren. En God zag hoe mooi het was.</a:t>
            </a:r>
            <a:endParaRPr i="1" sz="1100" u="none" cap="none" strike="noStrike">
              <a:solidFill>
                <a:srgbClr val="F3943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1" sz="12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" sz="1200" u="none" cap="none" strike="noStrike">
                <a:solidFill>
                  <a:srgbClr val="000000"/>
                </a:solidFill>
              </a:rPr>
              <a:t>Opdracht</a:t>
            </a:r>
            <a:br>
              <a:rPr b="1" i="0" lang="nl" sz="1200" u="none" cap="none" strike="noStrike">
                <a:solidFill>
                  <a:srgbClr val="000000"/>
                </a:solidFill>
              </a:rPr>
            </a:br>
            <a:br>
              <a:rPr b="1" i="0" lang="nl" sz="1200" u="none" cap="none" strike="noStrike">
                <a:solidFill>
                  <a:srgbClr val="000000"/>
                </a:solidFill>
              </a:rPr>
            </a:br>
            <a:r>
              <a:rPr i="0" lang="nl" sz="1200" u="none" cap="none" strike="noStrike">
                <a:solidFill>
                  <a:srgbClr val="000000"/>
                </a:solidFill>
              </a:rPr>
              <a:t>Nodig: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Materialen om een parcours te maken (pionnen, tafels, stoelen, kruiptunnels, hoepels. Zoek eventueel op</a:t>
            </a:r>
            <a:r>
              <a:rPr lang="nl" sz="1200">
                <a:uFill>
                  <a:noFill/>
                </a:uFill>
                <a:hlinkClick r:id="rId4"/>
              </a:rPr>
              <a:t> </a:t>
            </a:r>
            <a:r>
              <a:rPr lang="nl" sz="12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Pinterest</a:t>
            </a:r>
            <a:r>
              <a:rPr lang="nl" sz="1200"/>
              <a:t> voor ideeën om een parcours uit te zetten).   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Kaartjes met daarop verschillende dieren (zie bijlage).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Papier om de score bij te houden.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200"/>
              <a:t>Op de zesde scheppingsdag maakte God alle andere soorten dieren, en de mens!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200"/>
              <a:t>1. Maak een parcours dat de deelnemers gaan ‘lopen’.</a:t>
            </a:r>
            <a:br>
              <a:rPr lang="nl" sz="1200"/>
            </a:br>
            <a:r>
              <a:rPr lang="nl" sz="1200"/>
              <a:t>2. De deelnemers trekken een kaartje met daarop een diersoort.</a:t>
            </a:r>
            <a:br>
              <a:rPr lang="nl" sz="1200"/>
            </a:br>
            <a:r>
              <a:rPr lang="nl" sz="1200"/>
              <a:t>3. De deelnemers leggen het parcours af zoals dit dier zou doen.</a:t>
            </a:r>
            <a:br>
              <a:rPr lang="nl" sz="1200"/>
            </a:br>
            <a:r>
              <a:rPr lang="nl" sz="1200"/>
              <a:t>4. Wie als eerste over de finish komt, krijgt een punt. Degene die het dier goed uitbeeld, krijgt een extra bonuspunt.</a:t>
            </a:r>
            <a:br>
              <a:rPr lang="nl" sz="1200"/>
            </a:br>
            <a:r>
              <a:rPr lang="nl" sz="1200"/>
              <a:t>5. Wie de meeste punten haalt, heeft gewonnen!</a:t>
            </a:r>
            <a:endParaRPr i="0" sz="12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" sz="1200" u="none" cap="none" strike="noStrike">
                <a:solidFill>
                  <a:srgbClr val="000000"/>
                </a:solidFill>
              </a:rPr>
              <a:t>Om door te praten</a:t>
            </a:r>
            <a:br>
              <a:rPr b="1" i="0" lang="nl" sz="1200" u="none" cap="none" strike="noStrike">
                <a:solidFill>
                  <a:srgbClr val="000000"/>
                </a:solidFill>
              </a:rPr>
            </a:b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Welk dier spreekt jou het meeste aan en waarom?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Waarom zou God naast mensen ook dieren hebben gemaakt?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200"/>
          </a:p>
        </p:txBody>
      </p:sp>
      <p:pic>
        <p:nvPicPr>
          <p:cNvPr id="55" name="Google Shape;5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9775" y="8760025"/>
            <a:ext cx="1841900" cy="10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CE5CD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